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648071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8"/>
            <a:ext cx="8568952" cy="5472608"/>
          </a:xfrm>
        </p:spPr>
        <p:txBody>
          <a:bodyPr>
            <a:normAutofit/>
          </a:bodyPr>
          <a:lstStyle/>
          <a:p>
            <a:pPr algn="l"/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2016</dc:creator>
  <cp:lastModifiedBy>2016</cp:lastModifiedBy>
  <cp:revision>1</cp:revision>
  <dcterms:created xsi:type="dcterms:W3CDTF">2019-12-24T16:05:30Z</dcterms:created>
  <dcterms:modified xsi:type="dcterms:W3CDTF">2019-12-25T17:47:39Z</dcterms:modified>
</cp:coreProperties>
</file>